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82"/>
    <p:restoredTop sz="94690"/>
  </p:normalViewPr>
  <p:slideViewPr>
    <p:cSldViewPr snapToGrid="0">
      <p:cViewPr varScale="1">
        <p:scale>
          <a:sx n="99" d="100"/>
          <a:sy n="99" d="100"/>
        </p:scale>
        <p:origin x="2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FBCD2E-FAD3-CB31-D21D-3A03487C04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AA10126-F37E-8EFD-43CE-C7C4621CD8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83873F3-91F1-2C35-A388-8997687F2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63FC-B594-F044-88C0-74124231208C}" type="datetimeFigureOut">
              <a:rPr lang="nl-NL" smtClean="0"/>
              <a:t>03-06-2024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F9EB114-AC71-0A05-8D1C-DE38730BF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7E275A9-916D-4C5F-09DF-838483BB9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87AE-E44B-C74A-8886-59ED040B5D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7326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6C1FD4-EC5C-98A3-604D-D1BF1FA9D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D8B73A9-C16A-2776-B696-B9785F3414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318B4BE-896F-875F-7E07-00FE0AA6F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63FC-B594-F044-88C0-74124231208C}" type="datetimeFigureOut">
              <a:rPr lang="nl-NL" smtClean="0"/>
              <a:t>03-06-2024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EBE7DE4-8F59-4CF4-8CA4-78924896E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5714150-AB82-7BB8-0713-1AEB97C58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87AE-E44B-C74A-8886-59ED040B5D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8704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727980F3-91E5-2C02-562C-94797DE733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CFDFC0C-D189-5C24-FADD-26A9DC5865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4FF5613-BE02-EE71-D96E-402C0E483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63FC-B594-F044-88C0-74124231208C}" type="datetimeFigureOut">
              <a:rPr lang="nl-NL" smtClean="0"/>
              <a:t>03-06-2024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1E141FC-6A2E-F184-B171-65A8B79A9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A36CC9C-EE48-4A03-0C96-583AFEDE8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87AE-E44B-C74A-8886-59ED040B5D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1014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D843F5-2B65-F131-BEA2-DCC4451B2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52AC88C-A0B9-B411-2335-05D8D8AA1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6A16EBE-5EAA-6885-8365-894447E5F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63FC-B594-F044-88C0-74124231208C}" type="datetimeFigureOut">
              <a:rPr lang="nl-NL" smtClean="0"/>
              <a:t>03-06-2024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145494E-62BA-2239-1790-FC8B27664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B31C643-1B05-E674-49AD-D87F115DD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87AE-E44B-C74A-8886-59ED040B5D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3277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1ECA7A-CE57-FF3F-A2B0-806666670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5098F85-4455-C5C7-041F-0B7525D8B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0C5FAEC-5262-BD2E-DC19-192D1766F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63FC-B594-F044-88C0-74124231208C}" type="datetimeFigureOut">
              <a:rPr lang="nl-NL" smtClean="0"/>
              <a:t>03-06-2024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C29BF7D-249D-CFAC-F54C-D67CF7EC8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6868D98-171C-C0B4-C05D-598CE0FE0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87AE-E44B-C74A-8886-59ED040B5D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2903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0175A1-1DDD-5C97-B7C7-EEC1BD099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0218D51-D829-C955-EEEE-956AE286FE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454D918-1F5A-0B20-F0F5-61AF15F300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EC03649-A65B-72A2-7A4C-7E894B761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63FC-B594-F044-88C0-74124231208C}" type="datetimeFigureOut">
              <a:rPr lang="nl-NL" smtClean="0"/>
              <a:t>03-06-2024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C476E9E-7A61-D931-EF7B-18E8EC8F6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4F794E0-95F1-2F50-4D01-A26971B69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87AE-E44B-C74A-8886-59ED040B5D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2513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6DBE75-365B-54A5-1D40-51ECF9EBD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0377843-D5A6-9B9F-73C2-0EA0EA8B99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7D1717C-ABC5-358D-5444-A0C58615BB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8F497E3-6A1F-9D66-0BFF-D3FEB39325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F4FA4A1-6956-8ADB-7D4E-B10C7B1AF4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8E3DB46-0BC5-9AE5-640B-C37546BB1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63FC-B594-F044-88C0-74124231208C}" type="datetimeFigureOut">
              <a:rPr lang="nl-NL" smtClean="0"/>
              <a:t>03-06-2024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1AF7644-9A9B-0EC9-0603-34803E98D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19815CA9-E04F-89EF-8B1F-EE48662E0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87AE-E44B-C74A-8886-59ED040B5D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0612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AF6550-80B3-82BA-2C60-0FA52C432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13DA61B-588D-952C-C8BF-678A383AC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63FC-B594-F044-88C0-74124231208C}" type="datetimeFigureOut">
              <a:rPr lang="nl-NL" smtClean="0"/>
              <a:t>03-06-2024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A04052B-5E27-303F-B185-FB9AE2943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663F116-AE4D-3476-69D8-AE8596619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87AE-E44B-C74A-8886-59ED040B5D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1014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3465522-FB10-1675-8042-A3D99DC49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63FC-B594-F044-88C0-74124231208C}" type="datetimeFigureOut">
              <a:rPr lang="nl-NL" smtClean="0"/>
              <a:t>03-06-2024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75D48D7-D599-28E9-756E-D321CEC6F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3D8D99F-DBB3-9B1A-DCBF-08069AA41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87AE-E44B-C74A-8886-59ED040B5D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9263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5B828B-B053-2AE5-E29E-7CEFD0896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60B4AD8-93F9-F773-B78F-E27E740D0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F36CEE9-5EA4-E308-0BCC-6DAD81E4CF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D95F694-BAF7-646D-A8A6-226B2AF1A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63FC-B594-F044-88C0-74124231208C}" type="datetimeFigureOut">
              <a:rPr lang="nl-NL" smtClean="0"/>
              <a:t>03-06-2024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5F37C3F-11F4-EE4C-BCBC-C180C10F8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FBA941C-CB3B-ECD4-5A88-917BDA58C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87AE-E44B-C74A-8886-59ED040B5D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80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1E9366-D3C9-1B8F-03F3-24BE55E2B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2B5EABA-29C3-5FB7-175E-D68CDD29EE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EF0B1BD-1AB5-E3CB-8A37-5CE8F60E0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EC822F4-608C-41F2-7523-5724DF5FF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63FC-B594-F044-88C0-74124231208C}" type="datetimeFigureOut">
              <a:rPr lang="nl-NL" smtClean="0"/>
              <a:t>03-06-2024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58C367F-B8C5-5177-4283-73FD31F97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D68E4EF-E72D-ECF3-0D1F-3B24655B8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787AE-E44B-C74A-8886-59ED040B5D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6527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A13FE37-BB03-A5B1-4028-B77060F4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7C5DDC1-E005-97EF-3EEC-0C1811C0C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94C295A-EDD3-AFA7-434C-51088C38E2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463FC-B594-F044-88C0-74124231208C}" type="datetimeFigureOut">
              <a:rPr lang="nl-NL" smtClean="0"/>
              <a:t>03-06-2024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7142D6C-E28E-4FDB-BEA1-B2B189C88C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835716C-298E-644D-0944-A40B931CA1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787AE-E44B-C74A-8886-59ED040B5D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6482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B58F20-EF07-1350-825B-61DD7786CC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b="1" i="0" u="none" strike="noStrike" dirty="0" err="1">
                <a:solidFill>
                  <a:srgbClr val="1C244B"/>
                </a:solidFill>
                <a:effectLst/>
                <a:latin typeface="+mn-lt"/>
              </a:rPr>
              <a:t>Moving</a:t>
            </a:r>
            <a:r>
              <a:rPr lang="nl-NL" b="1" i="0" u="none" strike="noStrike" dirty="0">
                <a:solidFill>
                  <a:srgbClr val="1C244B"/>
                </a:solidFill>
                <a:effectLst/>
                <a:latin typeface="+mn-lt"/>
              </a:rPr>
              <a:t> Memories</a:t>
            </a:r>
            <a:br>
              <a:rPr lang="nl-NL" b="1" i="0" u="none" strike="noStrike" dirty="0">
                <a:solidFill>
                  <a:srgbClr val="1C244B"/>
                </a:solidFill>
                <a:effectLst/>
                <a:latin typeface="Poppins" panose="020B0604020202020204" pitchFamily="34" charset="0"/>
              </a:rPr>
            </a:br>
            <a:br>
              <a:rPr lang="nl-NL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nl-NL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3789BDD-BDED-131F-B762-18BB52E02D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1191986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nl-NL" sz="6600" dirty="0">
                <a:latin typeface="Arial" panose="020B0604020202020204" pitchFamily="34" charset="0"/>
                <a:cs typeface="Arial" panose="020B0604020202020204" pitchFamily="34" charset="0"/>
              </a:rPr>
              <a:t>Affiche</a:t>
            </a:r>
          </a:p>
        </p:txBody>
      </p:sp>
    </p:spTree>
    <p:extLst>
      <p:ext uri="{BB962C8B-B14F-4D97-AF65-F5344CB8AC3E}">
        <p14:creationId xmlns:p14="http://schemas.microsoft.com/office/powerpoint/2010/main" val="740092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B58F20-EF07-1350-825B-61DD7786CC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37166"/>
          </a:xfrm>
        </p:spPr>
        <p:txBody>
          <a:bodyPr>
            <a:normAutofit fontScale="90000"/>
          </a:bodyPr>
          <a:lstStyle/>
          <a:p>
            <a:r>
              <a:rPr lang="nl-NL" b="0" i="0" u="none" strike="noStrike" dirty="0">
                <a:solidFill>
                  <a:srgbClr val="28303D"/>
                </a:solidFill>
                <a:effectLst/>
                <a:latin typeface="Roboto" panose="02000000000000000000" pitchFamily="2" charset="0"/>
              </a:rPr>
              <a:t> </a:t>
            </a:r>
            <a:br>
              <a:rPr lang="nl-NL" b="0" i="0" u="none" strike="noStrike" dirty="0">
                <a:solidFill>
                  <a:srgbClr val="28303D"/>
                </a:solidFill>
                <a:effectLst/>
                <a:latin typeface="Roboto" panose="02000000000000000000" pitchFamily="2" charset="0"/>
              </a:rPr>
            </a:br>
            <a:r>
              <a:rPr lang="nl-NL" b="1" i="0" u="none" strike="noStrike" dirty="0">
                <a:solidFill>
                  <a:srgbClr val="28303D"/>
                </a:solidFill>
                <a:effectLst/>
                <a:latin typeface="+mn-lt"/>
              </a:rPr>
              <a:t>Affiche abri  </a:t>
            </a:r>
            <a:br>
              <a:rPr lang="nl-NL" b="0" i="0" u="none" strike="noStrike" dirty="0">
                <a:solidFill>
                  <a:srgbClr val="28303D"/>
                </a:solidFill>
                <a:effectLst/>
                <a:latin typeface="Roboto" panose="02000000000000000000" pitchFamily="2" charset="0"/>
              </a:rPr>
            </a:br>
            <a:endParaRPr lang="nl-NL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3789BDD-BDED-131F-B762-18BB52E02D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59529"/>
            <a:ext cx="9144000" cy="3669846"/>
          </a:xfrm>
          <a:solidFill>
            <a:srgbClr val="00B0F0"/>
          </a:solidFill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nl-NL" sz="9600" b="1" i="0" u="none" strike="noStrike" dirty="0">
                <a:solidFill>
                  <a:srgbClr val="28303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Kies zelf </a:t>
            </a:r>
            <a:r>
              <a:rPr lang="nl-NL" sz="9600" b="0" i="0" u="none" strike="noStrike" dirty="0">
                <a:solidFill>
                  <a:srgbClr val="28303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meest geschikte realisatie software met alle geleerde technieken en vaardigheden van voorgaande projecten. </a:t>
            </a:r>
            <a:br>
              <a:rPr lang="nl-NL" sz="9600" b="0" i="0" u="none" strike="noStrike" dirty="0">
                <a:solidFill>
                  <a:srgbClr val="28303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nl-NL" sz="9600" b="0" i="0" u="none" strike="noStrike" dirty="0">
              <a:solidFill>
                <a:srgbClr val="28303D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nl-NL" sz="9600" b="1" i="0" u="none" strike="noStrike" dirty="0">
                <a:solidFill>
                  <a:srgbClr val="28303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Leerdoelen 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nl-NL" sz="9600" b="1" i="0" u="none" strike="noStrike" dirty="0">
                <a:solidFill>
                  <a:srgbClr val="28303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Algemene kennis en vaardigheden Adobe</a:t>
            </a:r>
            <a:br>
              <a:rPr lang="nl-NL" sz="9600" b="0" i="0" u="none" strike="noStrike" dirty="0">
                <a:solidFill>
                  <a:srgbClr val="28303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9600" b="0" i="0" u="none" strike="noStrike" dirty="0">
                <a:solidFill>
                  <a:srgbClr val="28303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Realisatie software illustrator, </a:t>
            </a:r>
            <a:r>
              <a:rPr lang="nl-NL" sz="9600" b="0" i="0" u="none" strike="noStrike" dirty="0" err="1">
                <a:solidFill>
                  <a:srgbClr val="28303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indesign</a:t>
            </a:r>
            <a:r>
              <a:rPr lang="nl-NL" sz="9600" b="0" i="0" u="none" strike="noStrike" dirty="0">
                <a:solidFill>
                  <a:srgbClr val="28303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nl-NL" sz="9600" b="0" i="0" u="none" strike="noStrike" dirty="0" err="1">
                <a:solidFill>
                  <a:srgbClr val="28303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photoshop</a:t>
            </a:r>
            <a:r>
              <a:rPr lang="nl-NL" sz="9600" b="0" i="0" u="none" strike="noStrike" dirty="0">
                <a:solidFill>
                  <a:srgbClr val="28303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Kennis en vaardigheden verder verbreden en verdieping. 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nl-NL" sz="9600" b="1" i="0" u="none" strike="noStrike" dirty="0">
                <a:solidFill>
                  <a:srgbClr val="28303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Meer grip krijgen op realisatieprocessen en uitkomsten voorspellen.</a:t>
            </a:r>
            <a:br>
              <a:rPr lang="nl-NL" sz="9600" b="1" i="0" u="none" strike="noStrike" dirty="0">
                <a:solidFill>
                  <a:srgbClr val="28303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nl-NL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823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6F091B-3C4F-E573-8033-3B5B5726E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z="5400" b="0" i="0" u="none" strike="noStrike" dirty="0">
                <a:effectLst/>
                <a:latin typeface="+mn-lt"/>
              </a:rPr>
              <a:t>Henri de Toulouse-Lautrec </a:t>
            </a:r>
            <a:r>
              <a:rPr lang="nl-NL" sz="1600" b="0" i="0" u="none" strike="noStrike" dirty="0">
                <a:effectLst/>
                <a:latin typeface="+mn-lt"/>
              </a:rPr>
              <a:t>(1864-1901)</a:t>
            </a:r>
            <a:br>
              <a:rPr lang="nl-NL" sz="1600" b="0" i="0" u="none" strike="noStrike" dirty="0">
                <a:effectLst/>
                <a:latin typeface="+mn-lt"/>
              </a:rPr>
            </a:br>
            <a:endParaRPr lang="nl-NL" sz="1600" dirty="0">
              <a:latin typeface="+mn-lt"/>
            </a:endParaRP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8244E129-A7D4-7B13-D67B-26436C147A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3008903" cy="4351338"/>
          </a:xfr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A27C05EA-BFE5-7D3B-4F77-36B04127BB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8659" y="1690688"/>
            <a:ext cx="2893640" cy="4351338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10A71B62-E0C4-BFCF-AAE4-2D3BC83E9934}"/>
              </a:ext>
            </a:extLst>
          </p:cNvPr>
          <p:cNvSpPr txBox="1"/>
          <p:nvPr/>
        </p:nvSpPr>
        <p:spPr>
          <a:xfrm>
            <a:off x="4133088" y="2487168"/>
            <a:ext cx="3121152" cy="261610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sz="3200" i="0" u="none" strike="noStrike" dirty="0">
                <a:solidFill>
                  <a:srgbClr val="1B1B1B"/>
                </a:solidFill>
                <a:effectLst/>
              </a:rPr>
              <a:t>Montmartre </a:t>
            </a:r>
            <a:r>
              <a:rPr lang="nl-NL" sz="3200" dirty="0"/>
              <a:t>Parijs</a:t>
            </a:r>
          </a:p>
          <a:p>
            <a:pPr algn="ctr"/>
            <a:endParaRPr lang="nl-NL" sz="3600" dirty="0"/>
          </a:p>
          <a:p>
            <a:pPr algn="ctr"/>
            <a:r>
              <a:rPr lang="nl-NL" sz="3200" dirty="0"/>
              <a:t>graficus</a:t>
            </a:r>
          </a:p>
          <a:p>
            <a:pPr algn="ctr"/>
            <a:r>
              <a:rPr lang="nl-NL" sz="3200" dirty="0"/>
              <a:t>kunstschilder</a:t>
            </a:r>
          </a:p>
        </p:txBody>
      </p:sp>
    </p:spTree>
    <p:extLst>
      <p:ext uri="{BB962C8B-B14F-4D97-AF65-F5344CB8AC3E}">
        <p14:creationId xmlns:p14="http://schemas.microsoft.com/office/powerpoint/2010/main" val="3791662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6F091B-3C4F-E573-8033-3B5B5726E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5400" dirty="0">
                <a:latin typeface="Arial" panose="020B0604020202020204" pitchFamily="34" charset="0"/>
                <a:cs typeface="Arial" panose="020B0604020202020204" pitchFamily="34" charset="0"/>
              </a:rPr>
              <a:t>Affiche voor</a:t>
            </a:r>
            <a:r>
              <a:rPr lang="nl-NL" sz="5400" b="1" dirty="0">
                <a:latin typeface="Arial" panose="020B0604020202020204" pitchFamily="34" charset="0"/>
                <a:cs typeface="Arial" panose="020B0604020202020204" pitchFamily="34" charset="0"/>
              </a:rPr>
              <a:t> een Abri</a:t>
            </a:r>
            <a:br>
              <a:rPr lang="nl-NL" sz="32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nl-NL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Tijdelijke aanduiding voor inhoud 14">
            <a:extLst>
              <a:ext uri="{FF2B5EF4-FFF2-40B4-BE49-F238E27FC236}">
                <a16:creationId xmlns:a16="http://schemas.microsoft.com/office/drawing/2014/main" id="{C498BBE7-A900-0DC9-0EBB-CC7CA35A27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79269" y="1352399"/>
            <a:ext cx="6477000" cy="5140476"/>
          </a:xfrm>
        </p:spPr>
      </p:pic>
      <p:sp>
        <p:nvSpPr>
          <p:cNvPr id="9" name="Tekstvak 8">
            <a:extLst>
              <a:ext uri="{FF2B5EF4-FFF2-40B4-BE49-F238E27FC236}">
                <a16:creationId xmlns:a16="http://schemas.microsoft.com/office/drawing/2014/main" id="{B5BE25EC-53C1-2FBA-6756-F1DE38EA1CDD}"/>
              </a:ext>
            </a:extLst>
          </p:cNvPr>
          <p:cNvSpPr txBox="1"/>
          <p:nvPr/>
        </p:nvSpPr>
        <p:spPr>
          <a:xfrm>
            <a:off x="838200" y="4514850"/>
            <a:ext cx="10515600" cy="1200329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Kies het formaat die bij een Abri hoort</a:t>
            </a:r>
          </a:p>
          <a:p>
            <a:r>
              <a:rPr lang="nl-N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Abri affiches hebben een afmeting van 1189 X 1750 mm, wat ongeveer 32x groter is dan het standaard A4 formaat is</a:t>
            </a:r>
          </a:p>
        </p:txBody>
      </p:sp>
    </p:spTree>
    <p:extLst>
      <p:ext uri="{BB962C8B-B14F-4D97-AF65-F5344CB8AC3E}">
        <p14:creationId xmlns:p14="http://schemas.microsoft.com/office/powerpoint/2010/main" val="1433556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6F091B-3C4F-E573-8033-3B5B5726E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5400" dirty="0">
                <a:latin typeface="Arial" panose="020B0604020202020204" pitchFamily="34" charset="0"/>
                <a:cs typeface="Arial" panose="020B0604020202020204" pitchFamily="34" charset="0"/>
              </a:rPr>
              <a:t>Affiche voor</a:t>
            </a:r>
            <a:r>
              <a:rPr lang="nl-NL" sz="5400" b="1" dirty="0">
                <a:latin typeface="Arial" panose="020B0604020202020204" pitchFamily="34" charset="0"/>
                <a:cs typeface="Arial" panose="020B0604020202020204" pitchFamily="34" charset="0"/>
              </a:rPr>
              <a:t> een Abri</a:t>
            </a:r>
            <a:br>
              <a:rPr lang="nl-NL" sz="32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nl-NL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Tijdelijke aanduiding voor inhoud 7">
            <a:extLst>
              <a:ext uri="{FF2B5EF4-FFF2-40B4-BE49-F238E27FC236}">
                <a16:creationId xmlns:a16="http://schemas.microsoft.com/office/drawing/2014/main" id="{4EA273FC-13B8-89C4-9B55-C56E9E315A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81842" y="1295623"/>
            <a:ext cx="8850087" cy="4690840"/>
          </a:xfrm>
          <a:solidFill>
            <a:srgbClr val="00B0F0"/>
          </a:solidFill>
        </p:spPr>
      </p:pic>
      <p:sp>
        <p:nvSpPr>
          <p:cNvPr id="9" name="Tekstvak 8">
            <a:extLst>
              <a:ext uri="{FF2B5EF4-FFF2-40B4-BE49-F238E27FC236}">
                <a16:creationId xmlns:a16="http://schemas.microsoft.com/office/drawing/2014/main" id="{B5BE25EC-53C1-2FBA-6756-F1DE38EA1CDD}"/>
              </a:ext>
            </a:extLst>
          </p:cNvPr>
          <p:cNvSpPr txBox="1"/>
          <p:nvPr/>
        </p:nvSpPr>
        <p:spPr>
          <a:xfrm>
            <a:off x="838200" y="4531179"/>
            <a:ext cx="10515600" cy="1200329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Succescriteria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afbeelding in lijn of pixels, dpi, </a:t>
            </a:r>
            <a:r>
              <a:rPr lang="nl-NL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print.pdf</a:t>
            </a:r>
            <a:endParaRPr lang="nl-NL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inleveren </a:t>
            </a:r>
            <a:r>
              <a:rPr lang="nl-NL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klassenpadlet</a:t>
            </a:r>
            <a:r>
              <a:rPr lang="nl-N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 </a:t>
            </a:r>
            <a:r>
              <a:rPr lang="nl-NL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Simulise</a:t>
            </a:r>
            <a:endParaRPr lang="nl-NL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89585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128</Words>
  <Application>Microsoft Macintosh PowerPoint</Application>
  <PresentationFormat>Breedbeeld</PresentationFormat>
  <Paragraphs>19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Poppins</vt:lpstr>
      <vt:lpstr>Roboto</vt:lpstr>
      <vt:lpstr>Kantoorthema</vt:lpstr>
      <vt:lpstr>Moving Memories  </vt:lpstr>
      <vt:lpstr>  Affiche abri   </vt:lpstr>
      <vt:lpstr>Henri de Toulouse-Lautrec (1864-1901) </vt:lpstr>
      <vt:lpstr>Affiche voor een Abri </vt:lpstr>
      <vt:lpstr>Affiche voor een Abri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Memories </dc:title>
  <dc:creator>Ton Overgoor</dc:creator>
  <cp:lastModifiedBy>Ton Overgoor</cp:lastModifiedBy>
  <cp:revision>13</cp:revision>
  <dcterms:created xsi:type="dcterms:W3CDTF">2024-06-03T09:40:39Z</dcterms:created>
  <dcterms:modified xsi:type="dcterms:W3CDTF">2024-06-03T12:26:52Z</dcterms:modified>
</cp:coreProperties>
</file>